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0B94-28C5-499F-B1DF-1230B191C899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9966-8101-4673-98F7-42C6460ED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6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0B94-28C5-499F-B1DF-1230B191C899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9966-8101-4673-98F7-42C6460ED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53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0B94-28C5-499F-B1DF-1230B191C899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9966-8101-4673-98F7-42C6460ED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80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0B94-28C5-499F-B1DF-1230B191C899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9966-8101-4673-98F7-42C6460ED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09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0B94-28C5-499F-B1DF-1230B191C899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9966-8101-4673-98F7-42C6460ED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72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0B94-28C5-499F-B1DF-1230B191C899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9966-8101-4673-98F7-42C6460ED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43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0B94-28C5-499F-B1DF-1230B191C899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9966-8101-4673-98F7-42C6460ED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87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0B94-28C5-499F-B1DF-1230B191C899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9966-8101-4673-98F7-42C6460ED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71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0B94-28C5-499F-B1DF-1230B191C899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9966-8101-4673-98F7-42C6460ED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45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0B94-28C5-499F-B1DF-1230B191C899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9966-8101-4673-98F7-42C6460ED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30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0B94-28C5-499F-B1DF-1230B191C899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9966-8101-4673-98F7-42C6460ED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19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C0B94-28C5-499F-B1DF-1230B191C899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39966-8101-4673-98F7-42C6460ED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62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3127"/>
            <a:ext cx="11863449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85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8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55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12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66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366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5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27"/>
            <a:ext cx="12192000" cy="677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83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1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37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3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17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17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300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Охрана труда</dc:creator>
  <cp:lastModifiedBy>Охрана труда</cp:lastModifiedBy>
  <cp:revision>2</cp:revision>
  <dcterms:created xsi:type="dcterms:W3CDTF">2020-04-14T08:29:53Z</dcterms:created>
  <dcterms:modified xsi:type="dcterms:W3CDTF">2020-04-14T08:40:27Z</dcterms:modified>
</cp:coreProperties>
</file>