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5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00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58690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           </a:t>
            </a:r>
            <a:r>
              <a:rPr lang="ru-RU" dirty="0" err="1" smtClean="0">
                <a:latin typeface="Lucida Sans Unicode" pitchFamily="34" charset="0"/>
                <a:cs typeface="Lucida Sans Unicode" pitchFamily="34" charset="0"/>
              </a:rPr>
              <a:t>ооапапаваа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        </a:t>
            </a:r>
            <a:r>
              <a:rPr lang="en-US" dirty="0" smtClean="0"/>
              <a:t>              </a:t>
            </a:r>
            <a:endParaRPr lang="ru-RU" dirty="0"/>
          </a:p>
        </p:txBody>
      </p:sp>
      <p:sp>
        <p:nvSpPr>
          <p:cNvPr id="4" name="Горизонтальный свиток 3"/>
          <p:cNvSpPr>
            <a:spLocks noChangeAspect="1"/>
          </p:cNvSpPr>
          <p:nvPr/>
        </p:nvSpPr>
        <p:spPr>
          <a:xfrm>
            <a:off x="857192" y="459597"/>
            <a:ext cx="7220059" cy="579109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/>
            <a:r>
              <a:rPr lang="ru-RU" sz="5400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Право на защиту</a:t>
            </a:r>
            <a:endParaRPr lang="ru-RU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9689189_screenhunter_01-mar.-27-21.2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00162" y="214271"/>
            <a:ext cx="4539082" cy="6269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5-005-Deti-imejut-pravo-na-dostatochnoe-pitanie-i-dostatochnoe-kolichest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285728"/>
            <a:ext cx="82296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4-004-Deti-imejut-pravo-vyrazhat-svojo-mnenie-i-sobiratsja-vmeste-dlja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4" y="285729"/>
            <a:ext cx="8154192" cy="59805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0-010-Deti-invalidy-imejut-pravo-na-osobuju-zabotu-i-obucheni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7" y="285716"/>
            <a:ext cx="8287268" cy="60830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01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79" y="285728"/>
            <a:ext cx="8231795" cy="603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Кроме прав </a:t>
            </a:r>
            <a:r>
              <a:rPr lang="ru-RU" smtClean="0">
                <a:solidFill>
                  <a:srgbClr val="FFFF00"/>
                </a:solidFill>
              </a:rPr>
              <a:t>есть обязанности.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Обязанности – это определённый круг действий, безусловных для выполнения.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Конституции Российской Федерации  записаны не только права, но и обязанности  граждан России.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Порядок – это единство прав и обязанностей.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Обязанности: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1. Соблюдение Конституции и законов.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80991933_K_R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2000240"/>
            <a:ext cx="5715000" cy="45720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2.Уважение прав и свобод других людей.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vezhlivo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714488"/>
            <a:ext cx="6000792" cy="478634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3. Получение основного общего образования.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D1C24FC-7814-43E0-BBC7-D854D04E8A98_mw800_s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43438" y="1600200"/>
            <a:ext cx="3857652" cy="4708525"/>
          </a:xfrm>
        </p:spPr>
      </p:pic>
      <p:pic>
        <p:nvPicPr>
          <p:cNvPr id="5" name="Рисунок 4" descr="shkolnik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2071678"/>
            <a:ext cx="4286280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4. Забота о памятниках истории и культуры.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239a7e289b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43438" y="1600200"/>
            <a:ext cx="4143404" cy="2757494"/>
          </a:xfrm>
        </p:spPr>
      </p:pic>
      <p:pic>
        <p:nvPicPr>
          <p:cNvPr id="5" name="Рисунок 4" descr="new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428736"/>
            <a:ext cx="3500462" cy="2928958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3714752"/>
            <a:ext cx="4000528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Государственные символы</a:t>
            </a:r>
            <a:br>
              <a:rPr lang="ru-RU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России</a:t>
            </a:r>
            <a:br>
              <a:rPr lang="ru-RU" dirty="0" smtClean="0">
                <a:solidFill>
                  <a:srgbClr val="FF0000"/>
                </a:solidFill>
                <a:latin typeface="Impact" pitchFamily="34" charset="0"/>
              </a:rPr>
            </a:br>
            <a:endParaRPr lang="ru-RU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4" name="Содержимое 3" descr="simvoly_rossi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488" y="2643182"/>
            <a:ext cx="3977640" cy="2983230"/>
          </a:xfrm>
        </p:spPr>
      </p:pic>
      <p:pic>
        <p:nvPicPr>
          <p:cNvPr id="7" name="Рисунок 6" descr="0015-015-Gosudarstvennyj-flag-Rossi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68" y="1643047"/>
            <a:ext cx="2313432" cy="1736750"/>
          </a:xfrm>
          <a:prstGeom prst="rect">
            <a:avLst/>
          </a:prstGeom>
        </p:spPr>
      </p:pic>
      <p:pic>
        <p:nvPicPr>
          <p:cNvPr id="8" name="Рисунок 7" descr="0_4daa4_50a5711f_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15145" y="1571609"/>
            <a:ext cx="1719682" cy="2726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5. Сохранение природы и охрана окружающей среды.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aradise_3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3108" y="2285992"/>
            <a:ext cx="4572032" cy="3286148"/>
          </a:xfrm>
        </p:spPr>
      </p:pic>
      <p:pic>
        <p:nvPicPr>
          <p:cNvPr id="5" name="Рисунок 4" descr="cvet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571876"/>
            <a:ext cx="3500462" cy="3000396"/>
          </a:xfrm>
          <a:prstGeom prst="rect">
            <a:avLst/>
          </a:prstGeom>
        </p:spPr>
      </p:pic>
      <p:pic>
        <p:nvPicPr>
          <p:cNvPr id="7" name="Рисунок 6" descr="NT000165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500174"/>
            <a:ext cx="285752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6.Защита Отечества и несение военной службы.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012-02-17-23-05-22-sgvcbcjz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1428736"/>
            <a:ext cx="3500462" cy="2643205"/>
          </a:xfrm>
        </p:spPr>
      </p:pic>
      <p:pic>
        <p:nvPicPr>
          <p:cNvPr id="6" name="Рисунок 5" descr="0_24dc9_54e111ed_or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57884" y="1571612"/>
            <a:ext cx="2643206" cy="4643470"/>
          </a:xfrm>
          <a:prstGeom prst="rect">
            <a:avLst/>
          </a:prstGeom>
        </p:spPr>
      </p:pic>
      <p:pic>
        <p:nvPicPr>
          <p:cNvPr id="8" name="Рисунок 7" descr="56591346D9B890DB5EF25DD7AE386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71736" y="3357562"/>
            <a:ext cx="3786214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Вопросы: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1.Где записаны права и обязанности граждан России? 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2. Когда была принята действующая Конституция РФ? </a:t>
            </a:r>
          </a:p>
          <a:p>
            <a:pPr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3.Зачем нужна Конституция?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2285992"/>
            <a:ext cx="300039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Конституция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3500438"/>
            <a:ext cx="342902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12 декабря 1993 года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17-017-Blagodarju-za-vnimani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7" y="285708"/>
            <a:ext cx="8366760" cy="6280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На что имею право? На что не имею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Что можно делать? Что нельзя?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70" y="2500310"/>
            <a:ext cx="3115056" cy="3200400"/>
          </a:xfr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643191"/>
            <a:ext cx="3219450" cy="2414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Без ответа на эти вопросы жизнь превращалась  в сплошную неразбериху.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47" y="3071799"/>
            <a:ext cx="2767108" cy="1985962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000359"/>
            <a:ext cx="2895600" cy="2171700"/>
          </a:xfrm>
          <a:prstGeom prst="rect">
            <a:avLst/>
          </a:prstGeom>
        </p:spPr>
      </p:pic>
      <p:pic>
        <p:nvPicPr>
          <p:cNvPr id="8" name="Содержимое 7" descr="569748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3786182" y="2214554"/>
            <a:ext cx="1920240" cy="144231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Законы –это правила, которые устанавливает государство.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Главный закон нашей страны – Конституция. Конституция Российской Федерации была принята 12 декабря 1993 года.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071687"/>
            <a:ext cx="2552700" cy="1914525"/>
          </a:xfrm>
          <a:prstGeom prst="rect">
            <a:avLst/>
          </a:prstGeom>
        </p:spPr>
      </p:pic>
      <p:pic>
        <p:nvPicPr>
          <p:cNvPr id="6" name="Рисунок 5" descr="0005-007-Konstitutsija-Rossijskoj-Federatsi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714488"/>
            <a:ext cx="2357454" cy="3143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конституции записаны права граждан </a:t>
            </a:r>
            <a:r>
              <a:rPr lang="ru-RU" smtClean="0">
                <a:solidFill>
                  <a:srgbClr val="FF0000"/>
                </a:solidFill>
              </a:rPr>
              <a:t>нашей страны.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Право – это правила, по которым живут люди. Эти правила охраняются государством и определяют отношения людей в обществе.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             </a:t>
            </a:r>
            <a:r>
              <a:rPr lang="en-US" dirty="0" smtClean="0">
                <a:solidFill>
                  <a:srgbClr val="FFFF00"/>
                </a:solidFill>
              </a:rPr>
              <a:t>             </a:t>
            </a:r>
            <a:r>
              <a:rPr lang="ru-RU" dirty="0" smtClean="0">
                <a:solidFill>
                  <a:srgbClr val="FFFF00"/>
                </a:solidFill>
              </a:rPr>
              <a:t>Права ребёнка надо знать,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             </a:t>
            </a:r>
            <a:r>
              <a:rPr lang="en-US" dirty="0" smtClean="0">
                <a:solidFill>
                  <a:srgbClr val="FFFF00"/>
                </a:solidFill>
              </a:rPr>
              <a:t>             </a:t>
            </a:r>
            <a:r>
              <a:rPr lang="ru-RU" dirty="0" smtClean="0">
                <a:solidFill>
                  <a:srgbClr val="FFFF00"/>
                </a:solidFill>
              </a:rPr>
              <a:t>Не только знать,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             </a:t>
            </a:r>
            <a:r>
              <a:rPr lang="en-US" dirty="0" smtClean="0">
                <a:solidFill>
                  <a:srgbClr val="FFFF00"/>
                </a:solidFill>
              </a:rPr>
              <a:t>             </a:t>
            </a:r>
            <a:r>
              <a:rPr lang="ru-RU" dirty="0" smtClean="0">
                <a:solidFill>
                  <a:srgbClr val="FFFF00"/>
                </a:solidFill>
              </a:rPr>
              <a:t>Но соблюдать,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             </a:t>
            </a:r>
            <a:r>
              <a:rPr lang="en-US" dirty="0" smtClean="0">
                <a:solidFill>
                  <a:srgbClr val="FFFF00"/>
                </a:solidFill>
              </a:rPr>
              <a:t>             </a:t>
            </a:r>
            <a:r>
              <a:rPr lang="ru-RU" dirty="0" smtClean="0">
                <a:solidFill>
                  <a:srgbClr val="FFFF00"/>
                </a:solidFill>
              </a:rPr>
              <a:t>Тогда легко нам будет жить,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             </a:t>
            </a:r>
            <a:r>
              <a:rPr lang="en-US" dirty="0" smtClean="0">
                <a:solidFill>
                  <a:srgbClr val="FFFF00"/>
                </a:solidFill>
              </a:rPr>
              <a:t>            </a:t>
            </a:r>
            <a:r>
              <a:rPr lang="ru-RU" dirty="0" smtClean="0">
                <a:solidFill>
                  <a:srgbClr val="FFFF00"/>
                </a:solidFill>
              </a:rPr>
              <a:t> Играть, дружить и не тужить.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7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214686"/>
            <a:ext cx="321471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-003-Deti-iemejut-pravo-na-besplatnoe-obrazovani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60" y="285710"/>
            <a:ext cx="8471002" cy="63532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06-006-Deti-imejut-pravo-na-meditsinskij-ukhod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0009" y="357147"/>
            <a:ext cx="8054035" cy="59033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4530324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5" y="285724"/>
            <a:ext cx="8339328" cy="58688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327</TotalTime>
  <Words>192</Words>
  <Application>Microsoft Office PowerPoint</Application>
  <PresentationFormat>Экран (4:3)</PresentationFormat>
  <Paragraphs>39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Презентация PowerPoint</vt:lpstr>
      <vt:lpstr>Государственные символы России </vt:lpstr>
      <vt:lpstr>    На что имею право? На что не имею Что можно делать? Что нельзя?     </vt:lpstr>
      <vt:lpstr> Без ответа на эти вопросы жизнь превращалась  в сплошную неразбериху.</vt:lpstr>
      <vt:lpstr>Законы –это правила, которые устанавливает государство.</vt:lpstr>
      <vt:lpstr>В конституции записаны права граждан нашей страны.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Кроме прав есть обязанности.</vt:lpstr>
      <vt:lpstr> Обязанности: 1. Соблюдение Конституции и законов.</vt:lpstr>
      <vt:lpstr> 2.Уважение прав и свобод других людей.</vt:lpstr>
      <vt:lpstr>3. Получение основного общего образования.</vt:lpstr>
      <vt:lpstr>4. Забота о памятниках истории и культуры.</vt:lpstr>
      <vt:lpstr>5. Сохранение природы и охрана окружающей среды.</vt:lpstr>
      <vt:lpstr>6.Защита Отечества и несение военной службы.</vt:lpstr>
      <vt:lpstr> Вопросы: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63</cp:revision>
  <dcterms:modified xsi:type="dcterms:W3CDTF">2020-04-15T06:36:07Z</dcterms:modified>
</cp:coreProperties>
</file>